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307" r:id="rId3"/>
    <p:sldId id="306" r:id="rId4"/>
  </p:sldIdLst>
  <p:sldSz cx="6858000" cy="9906000" type="A4"/>
  <p:notesSz cx="45656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BD"/>
    <a:srgbClr val="BCE6BD"/>
    <a:srgbClr val="008A0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3735" autoAdjust="0"/>
  </p:normalViewPr>
  <p:slideViewPr>
    <p:cSldViewPr>
      <p:cViewPr varScale="1">
        <p:scale>
          <a:sx n="60" d="100"/>
          <a:sy n="60" d="100"/>
        </p:scale>
        <p:origin x="2886" y="7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78946" cy="340210"/>
          </a:xfrm>
          <a:prstGeom prst="rect">
            <a:avLst/>
          </a:prstGeom>
        </p:spPr>
        <p:txBody>
          <a:bodyPr vert="horz" lIns="62098" tIns="31049" rIns="62098" bIns="31049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585638" y="0"/>
            <a:ext cx="1978946" cy="340210"/>
          </a:xfrm>
          <a:prstGeom prst="rect">
            <a:avLst/>
          </a:prstGeom>
        </p:spPr>
        <p:txBody>
          <a:bodyPr vert="horz" lIns="62098" tIns="31049" rIns="62098" bIns="31049" rtlCol="0"/>
          <a:lstStyle>
            <a:lvl1pPr algn="r">
              <a:defRPr sz="800"/>
            </a:lvl1pPr>
          </a:lstStyle>
          <a:p>
            <a:fld id="{701FDD40-B463-4AE6-8074-F91CE49B2F70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01763" y="509588"/>
            <a:ext cx="17621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098" tIns="31049" rIns="62098" bIns="3104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456352" y="3229277"/>
            <a:ext cx="3652946" cy="3058628"/>
          </a:xfrm>
          <a:prstGeom prst="rect">
            <a:avLst/>
          </a:prstGeom>
        </p:spPr>
        <p:txBody>
          <a:bodyPr vert="horz" lIns="62098" tIns="31049" rIns="62098" bIns="3104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1978946" cy="340210"/>
          </a:xfrm>
          <a:prstGeom prst="rect">
            <a:avLst/>
          </a:prstGeom>
        </p:spPr>
        <p:txBody>
          <a:bodyPr vert="horz" lIns="62098" tIns="31049" rIns="62098" bIns="31049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585638" y="6456378"/>
            <a:ext cx="1978946" cy="340210"/>
          </a:xfrm>
          <a:prstGeom prst="rect">
            <a:avLst/>
          </a:prstGeom>
        </p:spPr>
        <p:txBody>
          <a:bodyPr vert="horz" lIns="62098" tIns="31049" rIns="62098" bIns="31049" rtlCol="0" anchor="b"/>
          <a:lstStyle>
            <a:lvl1pPr algn="r">
              <a:defRPr sz="800"/>
            </a:lvl1pPr>
          </a:lstStyle>
          <a:p>
            <a:fld id="{21EE2145-B48C-424F-8C3F-479724AFE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1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5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40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03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07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72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70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86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60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1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9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33039" rtl="0" eaLnBrk="1" latinLnBrk="0" hangingPunct="1">
        <a:spcBef>
          <a:spcPct val="0"/>
        </a:spcBef>
        <a:buNone/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0" indent="-237390" algn="l" defTabSz="633039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44" indent="-197825" algn="l" defTabSz="633039" rtl="0" eaLnBrk="1" latinLnBrk="0" hangingPunct="1">
        <a:spcBef>
          <a:spcPct val="20000"/>
        </a:spcBef>
        <a:buFont typeface="Arial" pitchFamily="34" charset="0"/>
        <a:buChar char="–"/>
        <a:defRPr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spcBef>
          <a:spcPct val="20000"/>
        </a:spcBef>
        <a:buFont typeface="Arial" pitchFamily="34" charset="0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spcBef>
          <a:spcPct val="20000"/>
        </a:spcBef>
        <a:buFont typeface="Arial" pitchFamily="34" charset="0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A45837-2AE4-41AF-B00C-6BB7DC53F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28" y="-1"/>
            <a:ext cx="2276873" cy="22768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" y="0"/>
            <a:ext cx="4471267" cy="25545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СЛУЖБА В МОБИЛИЗАЦИОННОМ ЛЮДСКОМ РЕЗЕРВЕ – </a:t>
            </a:r>
            <a:r>
              <a:rPr lang="ru-RU" sz="3200" b="1" dirty="0">
                <a:solidFill>
                  <a:srgbClr val="1F497D"/>
                </a:solidFill>
                <a:latin typeface="Arial Narrow" panose="020B0606020202030204" pitchFamily="34" charset="0"/>
              </a:rPr>
              <a:t>ВЫБОР НАСТОЯЩЕГО ПАТРИОТА РОССИИ!</a:t>
            </a:r>
          </a:p>
        </p:txBody>
      </p:sp>
    </p:spTree>
    <p:extLst>
      <p:ext uri="{BB962C8B-B14F-4D97-AF65-F5344CB8AC3E}">
        <p14:creationId xmlns:p14="http://schemas.microsoft.com/office/powerpoint/2010/main" val="4269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r="52578"/>
          <a:stretch/>
        </p:blipFill>
        <p:spPr>
          <a:xfrm flipH="1">
            <a:off x="2688" y="-15552"/>
            <a:ext cx="6855312" cy="993710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" y="-6127"/>
            <a:ext cx="6853238" cy="993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-37153" y="7257255"/>
            <a:ext cx="6895153" cy="264874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64704" y="1487915"/>
            <a:ext cx="5328592" cy="389713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Команда вежливых людей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439" y="7689304"/>
            <a:ext cx="6154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Aparajita" panose="020B0604020202020204" pitchFamily="34" charset="0"/>
              </a:rPr>
              <a:t>БАРС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60848" y="9398332"/>
            <a:ext cx="26728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WWW.MIL.RU</a:t>
            </a:r>
            <a:endParaRPr lang="ru-RU" sz="2800" dirty="0">
              <a:ln w="3175">
                <a:gradFill>
                  <a:gsLst>
                    <a:gs pos="0">
                      <a:srgbClr val="374F63">
                        <a:lumMod val="41000"/>
                        <a:lumOff val="59000"/>
                      </a:srgbClr>
                    </a:gs>
                    <a:gs pos="100000">
                      <a:srgbClr val="374F63">
                        <a:lumMod val="29000"/>
                      </a:srgbClr>
                    </a:gs>
                  </a:gsLst>
                  <a:lin ang="5400000" scaled="1"/>
                </a:gradFill>
              </a:ln>
              <a:gradFill flip="none" rotWithShape="1">
                <a:gsLst>
                  <a:gs pos="0">
                    <a:prstClr val="white">
                      <a:lumMod val="85000"/>
                    </a:prstClr>
                  </a:gs>
                  <a:gs pos="50000">
                    <a:prstClr val="white">
                      <a:lumMod val="9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68000"/>
                  </a:prstClr>
                </a:outerShdw>
              </a:effectLst>
              <a:latin typeface="Impact" panose="020B0806030902050204" pitchFamily="34" charset="0"/>
              <a:cs typeface="Arial" pitchFamily="34" charset="0"/>
            </a:endParaRPr>
          </a:p>
        </p:txBody>
      </p:sp>
      <p:pic>
        <p:nvPicPr>
          <p:cNvPr id="7" name="Рисунок 2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" b="-90"/>
          <a:stretch/>
        </p:blipFill>
        <p:spPr bwMode="auto">
          <a:xfrm>
            <a:off x="-37152" y="56569"/>
            <a:ext cx="1247214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7812" y="444962"/>
            <a:ext cx="237449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АРМИЯ РОССИИ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A45837-2AE4-41AF-B00C-6BB7DC53F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516" y="27353"/>
            <a:ext cx="1469263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40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18</Words>
  <Application>Microsoft Office PowerPoint</Application>
  <PresentationFormat>Лист A4 (210x297 мм)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Aparajita</vt:lpstr>
      <vt:lpstr>Arial</vt:lpstr>
      <vt:lpstr>Arial Black</vt:lpstr>
      <vt:lpstr>Arial Narrow</vt:lpstr>
      <vt:lpstr>Calibri</vt:lpstr>
      <vt:lpstr>Impact</vt:lpstr>
      <vt:lpstr>Tahoma</vt:lpstr>
      <vt:lpstr>Тема Office</vt:lpstr>
      <vt:lpstr>1_Тема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IT</cp:lastModifiedBy>
  <cp:revision>147</cp:revision>
  <cp:lastPrinted>2022-01-17T09:50:09Z</cp:lastPrinted>
  <dcterms:created xsi:type="dcterms:W3CDTF">2021-07-14T06:27:50Z</dcterms:created>
  <dcterms:modified xsi:type="dcterms:W3CDTF">2023-11-03T05:44:21Z</dcterms:modified>
</cp:coreProperties>
</file>