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90" r:id="rId2"/>
    <p:sldId id="360" r:id="rId3"/>
    <p:sldId id="380" r:id="rId4"/>
    <p:sldId id="341" r:id="rId5"/>
    <p:sldId id="361" r:id="rId6"/>
    <p:sldId id="382" r:id="rId7"/>
    <p:sldId id="340" r:id="rId8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759" autoAdjust="0"/>
  </p:normalViewPr>
  <p:slideViewPr>
    <p:cSldViewPr>
      <p:cViewPr>
        <p:scale>
          <a:sx n="82" d="100"/>
          <a:sy n="82" d="100"/>
        </p:scale>
        <p:origin x="-2454" y="-8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3" y="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B0E269-8B80-4869-ABBB-736FE05ABE54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6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3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ECD44E-A8FB-4EE9-A00B-84FB9A744B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800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8218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305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0325FE-57F7-4E6F-8169-EE3BA2D25C05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245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412776"/>
            <a:ext cx="856895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endParaRPr lang="ru-RU" sz="2800" b="1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3600" b="1" dirty="0" smtClean="0">
                <a:latin typeface="Times New Roman"/>
                <a:ea typeface="Calibri"/>
              </a:rPr>
              <a:t>Информация </a:t>
            </a:r>
          </a:p>
          <a:p>
            <a:pPr algn="ctr">
              <a:spcAft>
                <a:spcPts val="0"/>
              </a:spcAft>
            </a:pPr>
            <a:r>
              <a:rPr lang="ru-RU" sz="3600" b="1" dirty="0" smtClean="0">
                <a:latin typeface="Times New Roman"/>
                <a:ea typeface="Calibri"/>
              </a:rPr>
              <a:t>«</a:t>
            </a:r>
            <a:r>
              <a:rPr lang="ru-RU" sz="3600" b="1" dirty="0">
                <a:latin typeface="Times New Roman"/>
                <a:ea typeface="Calibri"/>
              </a:rPr>
              <a:t>О ходе выполнения </a:t>
            </a:r>
            <a:r>
              <a:rPr lang="ru-RU" sz="3600" b="1" dirty="0" smtClean="0">
                <a:latin typeface="Times New Roman"/>
                <a:ea typeface="Calibri"/>
              </a:rPr>
              <a:t>НП «Образование» </a:t>
            </a:r>
            <a:r>
              <a:rPr lang="ru-RU" sz="3600" b="1" dirty="0">
                <a:latin typeface="Times New Roman"/>
                <a:ea typeface="Calibri"/>
              </a:rPr>
              <a:t>на территории МО Алапаевское за период январь – сентябрь 2021 </a:t>
            </a:r>
            <a:r>
              <a:rPr lang="ru-RU" sz="3600" b="1" dirty="0" smtClean="0">
                <a:latin typeface="Times New Roman"/>
                <a:ea typeface="Calibri"/>
              </a:rPr>
              <a:t>года»</a:t>
            </a:r>
            <a:endParaRPr lang="ru-RU" sz="3600" b="1" dirty="0" smtClean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ru-RU" sz="28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2" t="28225" r="56371" b="16936"/>
          <a:stretch/>
        </p:blipFill>
        <p:spPr bwMode="auto">
          <a:xfrm>
            <a:off x="4114529" y="476672"/>
            <a:ext cx="848996" cy="1199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804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8480" y="287817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1F497D">
                    <a:satMod val="130000"/>
                  </a:srgbClr>
                </a:solidFill>
                <a:latin typeface="Times New Roman" pitchFamily="18" charset="0"/>
                <a:cs typeface="Times New Roman" pitchFamily="18" charset="0"/>
              </a:rPr>
              <a:t>Национальный проект 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«Образование»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616" y="1124744"/>
            <a:ext cx="7290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 2  центра </a:t>
            </a:r>
          </a:p>
          <a:p>
            <a:pPr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Точка роста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в МОУ «Костинская СОШ» и МОУ «Невьянская СОШ»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49" t="8901" r="21297" b="15150"/>
          <a:stretch/>
        </p:blipFill>
        <p:spPr bwMode="auto">
          <a:xfrm>
            <a:off x="4572000" y="2557627"/>
            <a:ext cx="4303333" cy="4180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7" t="8783" r="10463" b="12776"/>
          <a:stretch/>
        </p:blipFill>
        <p:spPr bwMode="auto">
          <a:xfrm>
            <a:off x="251520" y="2538376"/>
            <a:ext cx="4146517" cy="4199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2" t="28225" r="56371" b="16936"/>
          <a:stretch/>
        </p:blipFill>
        <p:spPr bwMode="auto">
          <a:xfrm>
            <a:off x="8275501" y="116632"/>
            <a:ext cx="648072" cy="954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853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2" t="34414" r="65064" b="27611"/>
          <a:stretch/>
        </p:blipFill>
        <p:spPr bwMode="auto">
          <a:xfrm>
            <a:off x="608051" y="1772816"/>
            <a:ext cx="3816424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3" t="44857" r="57563" b="26662"/>
          <a:stretch/>
        </p:blipFill>
        <p:spPr bwMode="auto">
          <a:xfrm>
            <a:off x="4572000" y="1780829"/>
            <a:ext cx="4392488" cy="3498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8480" y="287817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1F497D">
                    <a:satMod val="130000"/>
                  </a:srgbClr>
                </a:solidFill>
                <a:latin typeface="Times New Roman" pitchFamily="18" charset="0"/>
                <a:cs typeface="Times New Roman" pitchFamily="18" charset="0"/>
              </a:rPr>
              <a:t>Национальный проект 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«Образование»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2" t="28225" r="56371" b="16936"/>
          <a:stretch/>
        </p:blipFill>
        <p:spPr bwMode="auto">
          <a:xfrm>
            <a:off x="8275501" y="116632"/>
            <a:ext cx="648072" cy="954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3728" y="1071040"/>
            <a:ext cx="60486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«Современная школа»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2900" y="5461193"/>
            <a:ext cx="41506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Невьянском центре «Точка роста»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783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8480" y="287817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1F497D">
                    <a:satMod val="130000"/>
                  </a:srgbClr>
                </a:solidFill>
                <a:latin typeface="Times New Roman" pitchFamily="18" charset="0"/>
                <a:cs typeface="Times New Roman" pitchFamily="18" charset="0"/>
              </a:rPr>
              <a:t>Национальный проект 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«Образование»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914400" y="285728"/>
            <a:ext cx="82296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2" t="28225" r="56371" b="16936"/>
          <a:stretch/>
        </p:blipFill>
        <p:spPr bwMode="auto">
          <a:xfrm>
            <a:off x="8343819" y="116631"/>
            <a:ext cx="581993" cy="792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34" t="9318" r="21678" b="13133"/>
          <a:stretch/>
        </p:blipFill>
        <p:spPr bwMode="auto">
          <a:xfrm>
            <a:off x="425460" y="908254"/>
            <a:ext cx="6193129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696034" y="2132856"/>
            <a:ext cx="222977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четвёртый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кольный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стадион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 Алапаевское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с. Деево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922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914400" y="142852"/>
            <a:ext cx="82296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2400" b="1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2" t="28225" r="56371" b="16936"/>
          <a:stretch/>
        </p:blipFill>
        <p:spPr bwMode="auto">
          <a:xfrm>
            <a:off x="8388424" y="157517"/>
            <a:ext cx="488956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14414" y="662847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Новые школьные автобусы поступили  в МОУ «</a:t>
            </a:r>
            <a:r>
              <a:rPr lang="ru-RU" b="1" dirty="0" err="1" smtClean="0"/>
              <a:t>Коптеловская</a:t>
            </a:r>
            <a:r>
              <a:rPr lang="ru-RU" b="1" dirty="0" smtClean="0"/>
              <a:t> СОШ» Газель на 10 мест , МОУ «</a:t>
            </a:r>
            <a:r>
              <a:rPr lang="ru-RU" b="1" dirty="0" err="1" smtClean="0"/>
              <a:t>Арамашевская</a:t>
            </a:r>
            <a:r>
              <a:rPr lang="ru-RU" b="1" dirty="0" smtClean="0"/>
              <a:t> СОШ» ПАЗ на 28 мест,  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87116" y="203790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1F497D">
                    <a:satMod val="130000"/>
                  </a:srgbClr>
                </a:solidFill>
                <a:latin typeface="Times New Roman" pitchFamily="18" charset="0"/>
                <a:cs typeface="Times New Roman" pitchFamily="18" charset="0"/>
              </a:rPr>
              <a:t>Национальный </a:t>
            </a:r>
            <a:r>
              <a:rPr lang="ru-RU" sz="2400" b="1" dirty="0" smtClean="0">
                <a:solidFill>
                  <a:srgbClr val="1F497D">
                    <a:satMod val="13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«Образование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»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9" t="15961" r="16930" b="9692"/>
          <a:stretch/>
        </p:blipFill>
        <p:spPr bwMode="auto">
          <a:xfrm>
            <a:off x="742002" y="1309178"/>
            <a:ext cx="7545786" cy="4947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09558" y="6307585"/>
            <a:ext cx="8811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Министр образования Биктуганов  Ю.И. вручает ключи директору Коптеловской школы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62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0" t="11155" r="7437" b="7081"/>
          <a:stretch/>
        </p:blipFill>
        <p:spPr bwMode="auto">
          <a:xfrm>
            <a:off x="179512" y="186304"/>
            <a:ext cx="8748464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2" t="28225" r="56371" b="16936"/>
          <a:stretch/>
        </p:blipFill>
        <p:spPr bwMode="auto">
          <a:xfrm>
            <a:off x="8343818" y="166544"/>
            <a:ext cx="581993" cy="792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096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72008" cy="57606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213023"/>
            <a:ext cx="7137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Показатели национального проекта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«Образование»  </a:t>
            </a:r>
          </a:p>
          <a:p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 9 месяцев 2021 года 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820085"/>
              </p:ext>
            </p:extLst>
          </p:nvPr>
        </p:nvGraphicFramePr>
        <p:xfrm>
          <a:off x="467544" y="1196752"/>
          <a:ext cx="8458268" cy="527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520"/>
                <a:gridCol w="1232783"/>
                <a:gridCol w="673667"/>
                <a:gridCol w="673667"/>
                <a:gridCol w="1197631"/>
              </a:tblGrid>
              <a:tr h="281851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Ед.изм.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2021г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610677">
                <a:tc>
                  <a:txBody>
                    <a:bodyPr/>
                    <a:lstStyle/>
                    <a:p>
                      <a:pPr algn="just"/>
                      <a:r>
                        <a:rPr lang="ru-RU" sz="2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Доля детей в возрасте от 5 до 18 лет, получающих дополнительное образование с использованием сертификата дополнительного образования, в общей численности детей, получающих дополнительное образование за счет бюджетных средств</a:t>
                      </a:r>
                      <a:endParaRPr lang="ru-RU" sz="2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процентов</a:t>
                      </a:r>
                    </a:p>
                    <a:p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2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2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2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5090">
                <a:tc>
                  <a:txBody>
                    <a:bodyPr/>
                    <a:lstStyle/>
                    <a:p>
                      <a:pPr algn="just"/>
                      <a:r>
                        <a:rPr lang="ru-RU" sz="2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спортивных площадок, оборудованных в общеобразовательных организациях МО Алапаевское (нарастающим итогом)</a:t>
                      </a:r>
                      <a:endParaRPr lang="ru-RU" sz="2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2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2" t="28225" r="56371" b="16936"/>
          <a:stretch/>
        </p:blipFill>
        <p:spPr bwMode="auto">
          <a:xfrm>
            <a:off x="8244409" y="116631"/>
            <a:ext cx="681404" cy="92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03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3805</TotalTime>
  <Words>193</Words>
  <Application>Microsoft Office PowerPoint</Application>
  <PresentationFormat>Экран (4:3)</PresentationFormat>
  <Paragraphs>42</Paragraphs>
  <Slides>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kui</dc:creator>
  <cp:lastModifiedBy>159</cp:lastModifiedBy>
  <cp:revision>223</cp:revision>
  <cp:lastPrinted>2021-11-22T04:45:48Z</cp:lastPrinted>
  <dcterms:created xsi:type="dcterms:W3CDTF">2019-11-14T09:15:38Z</dcterms:created>
  <dcterms:modified xsi:type="dcterms:W3CDTF">2021-12-15T08:53:39Z</dcterms:modified>
</cp:coreProperties>
</file>